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54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83" r:id="rId24"/>
    <p:sldId id="545" r:id="rId25"/>
    <p:sldId id="547" r:id="rId26"/>
    <p:sldId id="277" r:id="rId27"/>
    <p:sldId id="560" r:id="rId28"/>
    <p:sldId id="561" r:id="rId29"/>
    <p:sldId id="562" r:id="rId30"/>
    <p:sldId id="563" r:id="rId31"/>
    <p:sldId id="267" r:id="rId32"/>
    <p:sldId id="270" r:id="rId33"/>
    <p:sldId id="290" r:id="rId34"/>
    <p:sldId id="291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08.11.22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08.11.22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08.11.22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08.11.22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08.11.22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08.11.22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08.11.22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08.11.22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8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7647-9822-8B75-3356-B1F731F43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D683-27EB-B865-C87F-8ECE302A29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4999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blipFill>
                <a:blip r:embed="rId2"/>
                <a:stretch>
                  <a:fillRect l="-347" t="-58824" b="-834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(model of environment, Markov property,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of software</a:t>
            </a:r>
            <a:r>
              <a:rPr lang="en-DE" sz="2600" dirty="0"/>
              <a:t> agent interacting with environment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4720806" y="3190718"/>
            <a:ext cx="2750387" cy="2986245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247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1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E391-6DBA-AA88-4BA6-E8AF3AC07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… </a:t>
            </a:r>
            <a:r>
              <a:rPr lang="en-DE" dirty="0"/>
              <a:t>i.i.d. as fundamental assumption of ML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 i.i.d. </a:t>
            </a:r>
            <a:r>
              <a:rPr lang="en-DE" dirty="0">
                <a:sym typeface="Wingdings" pitchFamily="2" charset="2"/>
              </a:rPr>
              <a:t> causality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 (focus on current state rather than full state space)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148E-15FD-1034-3DCB-70FE2E10E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Side Note: Model-Predictive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88D6F-325E-DC5C-7431-897A4D7C1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… beam-search-based planning conceptually an instance of model-predictive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39DF3-5043-97A9-A319-5E8604604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6571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Upside-Down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r>
              <a:rPr lang="en-GB" sz="2400" dirty="0"/>
              <a:t>upside–down RL as alternative: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22" y="3621282"/>
            <a:ext cx="7403211" cy="28479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9439160" y="6286667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Trajectory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059613"/>
            <a:ext cx="5181600" cy="78565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Trajectory Transformer: sequence model for joint distribution of states, actions, and rewards</a:t>
            </a:r>
          </a:p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99" y="4806328"/>
            <a:ext cx="5181600" cy="162868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59613"/>
            <a:ext cx="5181600" cy="78565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Decision Transformer: conditional sequence model, conditioning on desired return, past states,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094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transformer (sequence model) trained on fixed, limited experience consisting of trajectory rollouts of arbitrary policies (offline RL)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no need for bootstrapping</a:t>
            </a:r>
          </a:p>
          <a:p>
            <a:r>
              <a:rPr lang="en-GB" sz="2400" dirty="0"/>
              <a:t>perform credit assignment directly via self-attention: implicitly forming state-return associations via similarity of query and key vectors (maximizing the dot product)</a:t>
            </a:r>
          </a:p>
          <a:p>
            <a:r>
              <a:rPr lang="en-GB" sz="2400" dirty="0"/>
              <a:t>decoder architecture to autoregressively model trajectories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planning mirrors sampling procedure used to generate sequences from language model: selecting desired return tokens, acting as prompt for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4201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4158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</a:t>
            </a:r>
            <a:r>
              <a:rPr lang="de-DE" dirty="0">
                <a:hlinkClick r:id="rId2"/>
              </a:rPr>
              <a:t>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trial-and-error or planning</a:t>
            </a:r>
            <a:endParaRPr lang="en-DE" sz="28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636" y="2298590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7025717" y="497337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4117036" y="4877089"/>
            <a:ext cx="394431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ransition probability (depending on environment) from one state to another for a given 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2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3894</TotalTime>
  <Words>1660</Words>
  <Application>Microsoft Macintosh PowerPoint</Application>
  <PresentationFormat>Widescreen</PresentationFormat>
  <Paragraphs>269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…</vt:lpstr>
      <vt:lpstr>Famous Example of Deep RL: AlphaGo</vt:lpstr>
      <vt:lpstr>Side Note: Model-Predictive Control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Upside-Down RL</vt:lpstr>
      <vt:lpstr>Generative Trajectory Modeling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68</cp:revision>
  <dcterms:created xsi:type="dcterms:W3CDTF">2022-07-18T14:54:44Z</dcterms:created>
  <dcterms:modified xsi:type="dcterms:W3CDTF">2022-11-08T16:44:09Z</dcterms:modified>
</cp:coreProperties>
</file>

<file path=docProps/thumbnail.jpeg>
</file>